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0"/>
  </p:notesMasterIdLst>
  <p:sldIdLst>
    <p:sldId id="292" r:id="rId6"/>
    <p:sldId id="293" r:id="rId7"/>
    <p:sldId id="295" r:id="rId8"/>
    <p:sldId id="281" r:id="rId9"/>
    <p:sldId id="282" r:id="rId10"/>
    <p:sldId id="294" r:id="rId11"/>
    <p:sldId id="280" r:id="rId12"/>
    <p:sldId id="288" r:id="rId13"/>
    <p:sldId id="289" r:id="rId14"/>
    <p:sldId id="268" r:id="rId15"/>
    <p:sldId id="290" r:id="rId16"/>
    <p:sldId id="287" r:id="rId17"/>
    <p:sldId id="297" r:id="rId18"/>
    <p:sldId id="283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03132-8BE6-42EF-8554-9EBCB1799B5D}" v="163" dt="2022-02-07T15:57:54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88249" autoAdjust="0"/>
  </p:normalViewPr>
  <p:slideViewPr>
    <p:cSldViewPr snapToGrid="0">
      <p:cViewPr varScale="1">
        <p:scale>
          <a:sx n="98" d="100"/>
          <a:sy n="98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21E03132-8BE6-42EF-8554-9EBCB1799B5D}"/>
    <pc:docChg chg="undo custSel addSld delSld modSld sldOrd delMainMaster">
      <pc:chgData name="Thomas Noordeloos" userId="df9f46e9-7760-4f6a-814f-9e8180d7b46a" providerId="ADAL" clId="{21E03132-8BE6-42EF-8554-9EBCB1799B5D}" dt="2022-02-07T15:58:59.032" v="1630"/>
      <pc:docMkLst>
        <pc:docMk/>
      </pc:docMkLst>
      <pc:sldChg chg="delSp del mod ord">
        <pc:chgData name="Thomas Noordeloos" userId="df9f46e9-7760-4f6a-814f-9e8180d7b46a" providerId="ADAL" clId="{21E03132-8BE6-42EF-8554-9EBCB1799B5D}" dt="2022-02-04T10:56:50.847" v="30" actId="47"/>
        <pc:sldMkLst>
          <pc:docMk/>
          <pc:sldMk cId="1308887269" sldId="267"/>
        </pc:sldMkLst>
        <pc:picChg chg="del">
          <ac:chgData name="Thomas Noordeloos" userId="df9f46e9-7760-4f6a-814f-9e8180d7b46a" providerId="ADAL" clId="{21E03132-8BE6-42EF-8554-9EBCB1799B5D}" dt="2022-02-04T10:44:32.739" v="2" actId="478"/>
          <ac:picMkLst>
            <pc:docMk/>
            <pc:sldMk cId="1308887269" sldId="267"/>
            <ac:picMk id="4" creationId="{00000000-0000-0000-0000-000000000000}"/>
          </ac:picMkLst>
        </pc:picChg>
      </pc:sldChg>
      <pc:sldChg chg="addSp delSp modSp del mod">
        <pc:chgData name="Thomas Noordeloos" userId="df9f46e9-7760-4f6a-814f-9e8180d7b46a" providerId="ADAL" clId="{21E03132-8BE6-42EF-8554-9EBCB1799B5D}" dt="2022-02-07T15:58:27.781" v="1628" actId="14100"/>
        <pc:sldMkLst>
          <pc:docMk/>
          <pc:sldMk cId="1937077332" sldId="268"/>
        </pc:sldMkLst>
        <pc:spChg chg="del">
          <ac:chgData name="Thomas Noordeloos" userId="df9f46e9-7760-4f6a-814f-9e8180d7b46a" providerId="ADAL" clId="{21E03132-8BE6-42EF-8554-9EBCB1799B5D}" dt="2022-02-04T12:06:36.864" v="345" actId="478"/>
          <ac:spMkLst>
            <pc:docMk/>
            <pc:sldMk cId="1937077332" sldId="268"/>
            <ac:spMk id="2" creationId="{00000000-0000-0000-0000-000000000000}"/>
          </ac:spMkLst>
        </pc:spChg>
        <pc:spChg chg="del mod">
          <ac:chgData name="Thomas Noordeloos" userId="df9f46e9-7760-4f6a-814f-9e8180d7b46a" providerId="ADAL" clId="{21E03132-8BE6-42EF-8554-9EBCB1799B5D}" dt="2022-02-04T12:06:42.731" v="348" actId="478"/>
          <ac:spMkLst>
            <pc:docMk/>
            <pc:sldMk cId="1937077332" sldId="268"/>
            <ac:spMk id="3" creationId="{00000000-0000-0000-0000-000000000000}"/>
          </ac:spMkLst>
        </pc:spChg>
        <pc:spChg chg="add del mod">
          <ac:chgData name="Thomas Noordeloos" userId="df9f46e9-7760-4f6a-814f-9e8180d7b46a" providerId="ADAL" clId="{21E03132-8BE6-42EF-8554-9EBCB1799B5D}" dt="2022-02-04T12:06:41.277" v="347" actId="478"/>
          <ac:spMkLst>
            <pc:docMk/>
            <pc:sldMk cId="1937077332" sldId="268"/>
            <ac:spMk id="6" creationId="{E293CCDD-8E41-40AF-8562-627E14A22823}"/>
          </ac:spMkLst>
        </pc:spChg>
        <pc:spChg chg="add del mod">
          <ac:chgData name="Thomas Noordeloos" userId="df9f46e9-7760-4f6a-814f-9e8180d7b46a" providerId="ADAL" clId="{21E03132-8BE6-42EF-8554-9EBCB1799B5D}" dt="2022-02-04T12:06:44.131" v="349" actId="478"/>
          <ac:spMkLst>
            <pc:docMk/>
            <pc:sldMk cId="1937077332" sldId="268"/>
            <ac:spMk id="8" creationId="{499C9299-344B-4FD5-9BB3-D8BCCD3E0347}"/>
          </ac:spMkLst>
        </pc:spChg>
        <pc:spChg chg="add del mod">
          <ac:chgData name="Thomas Noordeloos" userId="df9f46e9-7760-4f6a-814f-9e8180d7b46a" providerId="ADAL" clId="{21E03132-8BE6-42EF-8554-9EBCB1799B5D}" dt="2022-02-04T13:14:09.795" v="371" actId="478"/>
          <ac:spMkLst>
            <pc:docMk/>
            <pc:sldMk cId="1937077332" sldId="268"/>
            <ac:spMk id="11" creationId="{BB75F9DC-A420-48A4-9788-1EDC1A2EABB6}"/>
          </ac:spMkLst>
        </pc:spChg>
        <pc:spChg chg="add del mod">
          <ac:chgData name="Thomas Noordeloos" userId="df9f46e9-7760-4f6a-814f-9e8180d7b46a" providerId="ADAL" clId="{21E03132-8BE6-42EF-8554-9EBCB1799B5D}" dt="2022-02-04T13:14:12.361" v="372" actId="478"/>
          <ac:spMkLst>
            <pc:docMk/>
            <pc:sldMk cId="1937077332" sldId="268"/>
            <ac:spMk id="13" creationId="{C8F336F4-57FE-49A0-85FC-76000EE57122}"/>
          </ac:spMkLst>
        </pc:spChg>
        <pc:picChg chg="add mod modCrop">
          <ac:chgData name="Thomas Noordeloos" userId="df9f46e9-7760-4f6a-814f-9e8180d7b46a" providerId="ADAL" clId="{21E03132-8BE6-42EF-8554-9EBCB1799B5D}" dt="2022-02-07T15:58:27.781" v="1628" actId="14100"/>
          <ac:picMkLst>
            <pc:docMk/>
            <pc:sldMk cId="1937077332" sldId="268"/>
            <ac:picMk id="3" creationId="{28B89493-F66C-4D50-AEC8-A8F41CDB3AB8}"/>
          </ac:picMkLst>
        </pc:picChg>
        <pc:picChg chg="del">
          <ac:chgData name="Thomas Noordeloos" userId="df9f46e9-7760-4f6a-814f-9e8180d7b46a" providerId="ADAL" clId="{21E03132-8BE6-42EF-8554-9EBCB1799B5D}" dt="2022-02-04T10:56:53.790" v="31" actId="478"/>
          <ac:picMkLst>
            <pc:docMk/>
            <pc:sldMk cId="1937077332" sldId="268"/>
            <ac:picMk id="4" creationId="{00000000-0000-0000-0000-000000000000}"/>
          </ac:picMkLst>
        </pc:picChg>
        <pc:picChg chg="add del mod modCrop">
          <ac:chgData name="Thomas Noordeloos" userId="df9f46e9-7760-4f6a-814f-9e8180d7b46a" providerId="ADAL" clId="{21E03132-8BE6-42EF-8554-9EBCB1799B5D}" dt="2022-02-07T15:57:47.536" v="1619" actId="478"/>
          <ac:picMkLst>
            <pc:docMk/>
            <pc:sldMk cId="1937077332" sldId="268"/>
            <ac:picMk id="10" creationId="{B5D6EB6F-A8C0-4E02-AB87-75F766FF187D}"/>
          </ac:picMkLst>
        </pc:picChg>
      </pc:sldChg>
      <pc:sldChg chg="del">
        <pc:chgData name="Thomas Noordeloos" userId="df9f46e9-7760-4f6a-814f-9e8180d7b46a" providerId="ADAL" clId="{21E03132-8BE6-42EF-8554-9EBCB1799B5D}" dt="2022-02-04T13:16:06.489" v="379" actId="2696"/>
        <pc:sldMkLst>
          <pc:docMk/>
          <pc:sldMk cId="265587282" sldId="280"/>
        </pc:sldMkLst>
      </pc:sldChg>
      <pc:sldChg chg="delSp modSp add mod">
        <pc:chgData name="Thomas Noordeloos" userId="df9f46e9-7760-4f6a-814f-9e8180d7b46a" providerId="ADAL" clId="{21E03132-8BE6-42EF-8554-9EBCB1799B5D}" dt="2022-02-04T13:19:05.362" v="466" actId="6549"/>
        <pc:sldMkLst>
          <pc:docMk/>
          <pc:sldMk cId="2001252079" sldId="280"/>
        </pc:sldMkLst>
        <pc:spChg chg="mod">
          <ac:chgData name="Thomas Noordeloos" userId="df9f46e9-7760-4f6a-814f-9e8180d7b46a" providerId="ADAL" clId="{21E03132-8BE6-42EF-8554-9EBCB1799B5D}" dt="2022-02-04T13:19:05.362" v="466" actId="6549"/>
          <ac:spMkLst>
            <pc:docMk/>
            <pc:sldMk cId="2001252079" sldId="280"/>
            <ac:spMk id="3" creationId="{00000000-0000-0000-0000-000000000000}"/>
          </ac:spMkLst>
        </pc:spChg>
        <pc:picChg chg="del">
          <ac:chgData name="Thomas Noordeloos" userId="df9f46e9-7760-4f6a-814f-9e8180d7b46a" providerId="ADAL" clId="{21E03132-8BE6-42EF-8554-9EBCB1799B5D}" dt="2022-02-04T13:16:14.424" v="381" actId="478"/>
          <ac:picMkLst>
            <pc:docMk/>
            <pc:sldMk cId="2001252079" sldId="280"/>
            <ac:picMk id="5" creationId="{00000000-0000-0000-0000-000000000000}"/>
          </ac:picMkLst>
        </pc:picChg>
        <pc:picChg chg="mod">
          <ac:chgData name="Thomas Noordeloos" userId="df9f46e9-7760-4f6a-814f-9e8180d7b46a" providerId="ADAL" clId="{21E03132-8BE6-42EF-8554-9EBCB1799B5D}" dt="2022-02-04T13:18:04.913" v="438" actId="14100"/>
          <ac:picMkLst>
            <pc:docMk/>
            <pc:sldMk cId="2001252079" sldId="280"/>
            <ac:picMk id="1026" creationId="{00000000-0000-0000-0000-000000000000}"/>
          </ac:picMkLst>
        </pc:picChg>
      </pc:sldChg>
      <pc:sldChg chg="addSp delSp modSp del mod">
        <pc:chgData name="Thomas Noordeloos" userId="df9f46e9-7760-4f6a-814f-9e8180d7b46a" providerId="ADAL" clId="{21E03132-8BE6-42EF-8554-9EBCB1799B5D}" dt="2022-02-07T15:37:58.545" v="1615" actId="2696"/>
        <pc:sldMkLst>
          <pc:docMk/>
          <pc:sldMk cId="3432090785" sldId="281"/>
        </pc:sldMkLst>
        <pc:spChg chg="del mod">
          <ac:chgData name="Thomas Noordeloos" userId="df9f46e9-7760-4f6a-814f-9e8180d7b46a" providerId="ADAL" clId="{21E03132-8BE6-42EF-8554-9EBCB1799B5D}" dt="2022-02-04T10:59:09.003" v="115" actId="478"/>
          <ac:spMkLst>
            <pc:docMk/>
            <pc:sldMk cId="3432090785" sldId="281"/>
            <ac:spMk id="3" creationId="{00000000-0000-0000-0000-000000000000}"/>
          </ac:spMkLst>
        </pc:spChg>
        <pc:spChg chg="add mod">
          <ac:chgData name="Thomas Noordeloos" userId="df9f46e9-7760-4f6a-814f-9e8180d7b46a" providerId="ADAL" clId="{21E03132-8BE6-42EF-8554-9EBCB1799B5D}" dt="2022-02-04T11:10:36.747" v="195" actId="255"/>
          <ac:spMkLst>
            <pc:docMk/>
            <pc:sldMk cId="3432090785" sldId="281"/>
            <ac:spMk id="7" creationId="{DDAB460D-AF84-451D-A0D9-5D1B387E49C1}"/>
          </ac:spMkLst>
        </pc:spChg>
        <pc:spChg chg="add del mod">
          <ac:chgData name="Thomas Noordeloos" userId="df9f46e9-7760-4f6a-814f-9e8180d7b46a" providerId="ADAL" clId="{21E03132-8BE6-42EF-8554-9EBCB1799B5D}" dt="2022-02-04T10:59:11.810" v="116" actId="478"/>
          <ac:spMkLst>
            <pc:docMk/>
            <pc:sldMk cId="3432090785" sldId="281"/>
            <ac:spMk id="9" creationId="{E5EB7118-B509-4EB3-9AB2-6BE9A190210C}"/>
          </ac:spMkLst>
        </pc:spChg>
        <pc:graphicFrameChg chg="add mod modGraphic">
          <ac:chgData name="Thomas Noordeloos" userId="df9f46e9-7760-4f6a-814f-9e8180d7b46a" providerId="ADAL" clId="{21E03132-8BE6-42EF-8554-9EBCB1799B5D}" dt="2022-02-04T11:10:45.211" v="196" actId="1076"/>
          <ac:graphicFrameMkLst>
            <pc:docMk/>
            <pc:sldMk cId="3432090785" sldId="281"/>
            <ac:graphicFrameMk id="8" creationId="{50F525E5-12BE-4991-855C-723366FECFD3}"/>
          </ac:graphicFrameMkLst>
        </pc:graphicFrameChg>
        <pc:picChg chg="del">
          <ac:chgData name="Thomas Noordeloos" userId="df9f46e9-7760-4f6a-814f-9e8180d7b46a" providerId="ADAL" clId="{21E03132-8BE6-42EF-8554-9EBCB1799B5D}" dt="2022-02-04T10:58:50.413" v="110" actId="478"/>
          <ac:picMkLst>
            <pc:docMk/>
            <pc:sldMk cId="3432090785" sldId="281"/>
            <ac:picMk id="4" creationId="{00000000-0000-0000-0000-000000000000}"/>
          </ac:picMkLst>
        </pc:picChg>
        <pc:picChg chg="del">
          <ac:chgData name="Thomas Noordeloos" userId="df9f46e9-7760-4f6a-814f-9e8180d7b46a" providerId="ADAL" clId="{21E03132-8BE6-42EF-8554-9EBCB1799B5D}" dt="2022-02-04T10:58:29.119" v="109" actId="478"/>
          <ac:picMkLst>
            <pc:docMk/>
            <pc:sldMk cId="3432090785" sldId="281"/>
            <ac:picMk id="6" creationId="{00000000-0000-0000-0000-000000000000}"/>
          </ac:picMkLst>
        </pc:picChg>
      </pc:sldChg>
      <pc:sldChg chg="add">
        <pc:chgData name="Thomas Noordeloos" userId="df9f46e9-7760-4f6a-814f-9e8180d7b46a" providerId="ADAL" clId="{21E03132-8BE6-42EF-8554-9EBCB1799B5D}" dt="2022-02-07T15:38:01.801" v="1616"/>
        <pc:sldMkLst>
          <pc:docMk/>
          <pc:sldMk cId="3768222050" sldId="281"/>
        </pc:sldMkLst>
      </pc:sldChg>
      <pc:sldChg chg="addSp delSp modSp del mod">
        <pc:chgData name="Thomas Noordeloos" userId="df9f46e9-7760-4f6a-814f-9e8180d7b46a" providerId="ADAL" clId="{21E03132-8BE6-42EF-8554-9EBCB1799B5D}" dt="2022-02-07T15:37:58.545" v="1615" actId="2696"/>
        <pc:sldMkLst>
          <pc:docMk/>
          <pc:sldMk cId="743765552" sldId="282"/>
        </pc:sldMkLst>
        <pc:spChg chg="add del mod">
          <ac:chgData name="Thomas Noordeloos" userId="df9f46e9-7760-4f6a-814f-9e8180d7b46a" providerId="ADAL" clId="{21E03132-8BE6-42EF-8554-9EBCB1799B5D}" dt="2022-02-04T11:07:22.227" v="144" actId="478"/>
          <ac:spMkLst>
            <pc:docMk/>
            <pc:sldMk cId="743765552" sldId="282"/>
            <ac:spMk id="3" creationId="{7082BAFE-2B61-48B4-931C-52C9149D724A}"/>
          </ac:spMkLst>
        </pc:spChg>
        <pc:spChg chg="add del mod">
          <ac:chgData name="Thomas Noordeloos" userId="df9f46e9-7760-4f6a-814f-9e8180d7b46a" providerId="ADAL" clId="{21E03132-8BE6-42EF-8554-9EBCB1799B5D}" dt="2022-02-04T11:07:48.292" v="150" actId="478"/>
          <ac:spMkLst>
            <pc:docMk/>
            <pc:sldMk cId="743765552" sldId="282"/>
            <ac:spMk id="5" creationId="{D57A9098-0B92-45DB-8F73-FC2C17E83DA3}"/>
          </ac:spMkLst>
        </pc:spChg>
        <pc:spChg chg="del">
          <ac:chgData name="Thomas Noordeloos" userId="df9f46e9-7760-4f6a-814f-9e8180d7b46a" providerId="ADAL" clId="{21E03132-8BE6-42EF-8554-9EBCB1799B5D}" dt="2022-02-04T11:07:18.577" v="143" actId="478"/>
          <ac:spMkLst>
            <pc:docMk/>
            <pc:sldMk cId="743765552" sldId="282"/>
            <ac:spMk id="6" creationId="{88800D0D-C424-46CE-9AF3-4E27F2A9B476}"/>
          </ac:spMkLst>
        </pc:spChg>
        <pc:spChg chg="del">
          <ac:chgData name="Thomas Noordeloos" userId="df9f46e9-7760-4f6a-814f-9e8180d7b46a" providerId="ADAL" clId="{21E03132-8BE6-42EF-8554-9EBCB1799B5D}" dt="2022-02-04T11:07:45.458" v="149" actId="478"/>
          <ac:spMkLst>
            <pc:docMk/>
            <pc:sldMk cId="743765552" sldId="282"/>
            <ac:spMk id="8" creationId="{B992FB02-001E-4C3A-B45B-4F2FB80E2422}"/>
          </ac:spMkLst>
        </pc:spChg>
        <pc:spChg chg="add mod">
          <ac:chgData name="Thomas Noordeloos" userId="df9f46e9-7760-4f6a-814f-9e8180d7b46a" providerId="ADAL" clId="{21E03132-8BE6-42EF-8554-9EBCB1799B5D}" dt="2022-02-04T11:14:17.714" v="248" actId="113"/>
          <ac:spMkLst>
            <pc:docMk/>
            <pc:sldMk cId="743765552" sldId="282"/>
            <ac:spMk id="9" creationId="{C04EDC88-2D40-4F01-AB51-1BA930DEA8BD}"/>
          </ac:spMkLst>
        </pc:spChg>
        <pc:spChg chg="mod">
          <ac:chgData name="Thomas Noordeloos" userId="df9f46e9-7760-4f6a-814f-9e8180d7b46a" providerId="ADAL" clId="{21E03132-8BE6-42EF-8554-9EBCB1799B5D}" dt="2022-02-04T11:07:37.661" v="146" actId="21"/>
          <ac:spMkLst>
            <pc:docMk/>
            <pc:sldMk cId="743765552" sldId="282"/>
            <ac:spMk id="10" creationId="{D2417D5B-E1D7-4138-B66B-08BFA0C0AD5E}"/>
          </ac:spMkLst>
        </pc:spChg>
        <pc:spChg chg="mod">
          <ac:chgData name="Thomas Noordeloos" userId="df9f46e9-7760-4f6a-814f-9e8180d7b46a" providerId="ADAL" clId="{21E03132-8BE6-42EF-8554-9EBCB1799B5D}" dt="2022-02-04T11:10:58.579" v="197" actId="1076"/>
          <ac:spMkLst>
            <pc:docMk/>
            <pc:sldMk cId="743765552" sldId="282"/>
            <ac:spMk id="11" creationId="{82C61E2C-FADB-4E51-B79E-A490A0B86853}"/>
          </ac:spMkLst>
        </pc:spChg>
        <pc:picChg chg="add mod">
          <ac:chgData name="Thomas Noordeloos" userId="df9f46e9-7760-4f6a-814f-9e8180d7b46a" providerId="ADAL" clId="{21E03132-8BE6-42EF-8554-9EBCB1799B5D}" dt="2022-02-04T14:04:50.835" v="1391" actId="1076"/>
          <ac:picMkLst>
            <pc:docMk/>
            <pc:sldMk cId="743765552" sldId="282"/>
            <ac:picMk id="3074" creationId="{0CB539F4-A792-4745-BA94-B172BF4D980D}"/>
          </ac:picMkLst>
        </pc:picChg>
      </pc:sldChg>
      <pc:sldChg chg="modSp add mod">
        <pc:chgData name="Thomas Noordeloos" userId="df9f46e9-7760-4f6a-814f-9e8180d7b46a" providerId="ADAL" clId="{21E03132-8BE6-42EF-8554-9EBCB1799B5D}" dt="2022-02-07T15:52:22.038" v="1618" actId="6549"/>
        <pc:sldMkLst>
          <pc:docMk/>
          <pc:sldMk cId="4106069234" sldId="282"/>
        </pc:sldMkLst>
        <pc:spChg chg="mod">
          <ac:chgData name="Thomas Noordeloos" userId="df9f46e9-7760-4f6a-814f-9e8180d7b46a" providerId="ADAL" clId="{21E03132-8BE6-42EF-8554-9EBCB1799B5D}" dt="2022-02-07T15:52:22.038" v="1618" actId="6549"/>
          <ac:spMkLst>
            <pc:docMk/>
            <pc:sldMk cId="4106069234" sldId="282"/>
            <ac:spMk id="11" creationId="{82C61E2C-FADB-4E51-B79E-A490A0B86853}"/>
          </ac:spMkLst>
        </pc:spChg>
      </pc:sldChg>
      <pc:sldChg chg="delSp modSp add mod ord">
        <pc:chgData name="Thomas Noordeloos" userId="df9f46e9-7760-4f6a-814f-9e8180d7b46a" providerId="ADAL" clId="{21E03132-8BE6-42EF-8554-9EBCB1799B5D}" dt="2022-02-07T15:58:59.032" v="1630"/>
        <pc:sldMkLst>
          <pc:docMk/>
          <pc:sldMk cId="4134498414" sldId="283"/>
        </pc:sldMkLst>
        <pc:spChg chg="del">
          <ac:chgData name="Thomas Noordeloos" userId="df9f46e9-7760-4f6a-814f-9e8180d7b46a" providerId="ADAL" clId="{21E03132-8BE6-42EF-8554-9EBCB1799B5D}" dt="2022-02-04T13:59:30.453" v="1253" actId="478"/>
          <ac:spMkLst>
            <pc:docMk/>
            <pc:sldMk cId="4134498414" sldId="283"/>
            <ac:spMk id="10" creationId="{D2417D5B-E1D7-4138-B66B-08BFA0C0AD5E}"/>
          </ac:spMkLst>
        </pc:spChg>
        <pc:graphicFrameChg chg="mod modGraphic">
          <ac:chgData name="Thomas Noordeloos" userId="df9f46e9-7760-4f6a-814f-9e8180d7b46a" providerId="ADAL" clId="{21E03132-8BE6-42EF-8554-9EBCB1799B5D}" dt="2022-02-04T14:03:00.701" v="1386" actId="207"/>
          <ac:graphicFrameMkLst>
            <pc:docMk/>
            <pc:sldMk cId="4134498414" sldId="283"/>
            <ac:graphicFrameMk id="4" creationId="{BB169570-9345-481D-A54B-374B3A3D8771}"/>
          </ac:graphicFrameMkLst>
        </pc:graphicFrameChg>
        <pc:picChg chg="mod">
          <ac:chgData name="Thomas Noordeloos" userId="df9f46e9-7760-4f6a-814f-9e8180d7b46a" providerId="ADAL" clId="{21E03132-8BE6-42EF-8554-9EBCB1799B5D}" dt="2022-02-04T13:59:24.214" v="1251" actId="1076"/>
          <ac:picMkLst>
            <pc:docMk/>
            <pc:sldMk cId="4134498414" sldId="283"/>
            <ac:picMk id="5122" creationId="{031CB2F3-C6B6-4ACE-892D-5A2E8F7A32A3}"/>
          </ac:picMkLst>
        </pc:picChg>
      </pc:sldChg>
      <pc:sldChg chg="delSp del mod">
        <pc:chgData name="Thomas Noordeloos" userId="df9f46e9-7760-4f6a-814f-9e8180d7b46a" providerId="ADAL" clId="{21E03132-8BE6-42EF-8554-9EBCB1799B5D}" dt="2022-02-04T13:31:19.258" v="672" actId="47"/>
        <pc:sldMkLst>
          <pc:docMk/>
          <pc:sldMk cId="2882783575" sldId="284"/>
        </pc:sldMkLst>
        <pc:picChg chg="del">
          <ac:chgData name="Thomas Noordeloos" userId="df9f46e9-7760-4f6a-814f-9e8180d7b46a" providerId="ADAL" clId="{21E03132-8BE6-42EF-8554-9EBCB1799B5D}" dt="2022-02-04T11:14:56.428" v="250" actId="478"/>
          <ac:picMkLst>
            <pc:docMk/>
            <pc:sldMk cId="2882783575" sldId="284"/>
            <ac:picMk id="4" creationId="{00000000-0000-0000-0000-000000000000}"/>
          </ac:picMkLst>
        </pc:picChg>
      </pc:sldChg>
      <pc:sldChg chg="delSp del mod">
        <pc:chgData name="Thomas Noordeloos" userId="df9f46e9-7760-4f6a-814f-9e8180d7b46a" providerId="ADAL" clId="{21E03132-8BE6-42EF-8554-9EBCB1799B5D}" dt="2022-02-04T11:14:49.874" v="249" actId="47"/>
        <pc:sldMkLst>
          <pc:docMk/>
          <pc:sldMk cId="498868584" sldId="286"/>
        </pc:sldMkLst>
        <pc:picChg chg="del">
          <ac:chgData name="Thomas Noordeloos" userId="df9f46e9-7760-4f6a-814f-9e8180d7b46a" providerId="ADAL" clId="{21E03132-8BE6-42EF-8554-9EBCB1799B5D}" dt="2022-02-04T11:00:50.254" v="140" actId="478"/>
          <ac:picMkLst>
            <pc:docMk/>
            <pc:sldMk cId="498868584" sldId="286"/>
            <ac:picMk id="4" creationId="{00000000-0000-0000-0000-000000000000}"/>
          </ac:picMkLst>
        </pc:picChg>
      </pc:sldChg>
      <pc:sldChg chg="addSp delSp modSp del mod">
        <pc:chgData name="Thomas Noordeloos" userId="df9f46e9-7760-4f6a-814f-9e8180d7b46a" providerId="ADAL" clId="{21E03132-8BE6-42EF-8554-9EBCB1799B5D}" dt="2022-02-04T14:24:52.651" v="1605" actId="1076"/>
        <pc:sldMkLst>
          <pc:docMk/>
          <pc:sldMk cId="3537927792" sldId="287"/>
        </pc:sldMkLst>
        <pc:spChg chg="mod">
          <ac:chgData name="Thomas Noordeloos" userId="df9f46e9-7760-4f6a-814f-9e8180d7b46a" providerId="ADAL" clId="{21E03132-8BE6-42EF-8554-9EBCB1799B5D}" dt="2022-02-04T14:06:04.028" v="1415" actId="20577"/>
          <ac:spMkLst>
            <pc:docMk/>
            <pc:sldMk cId="3537927792" sldId="287"/>
            <ac:spMk id="2" creationId="{00000000-0000-0000-0000-000000000000}"/>
          </ac:spMkLst>
        </pc:spChg>
        <pc:spChg chg="mod">
          <ac:chgData name="Thomas Noordeloos" userId="df9f46e9-7760-4f6a-814f-9e8180d7b46a" providerId="ADAL" clId="{21E03132-8BE6-42EF-8554-9EBCB1799B5D}" dt="2022-02-04T14:16:51.927" v="1601" actId="14100"/>
          <ac:spMkLst>
            <pc:docMk/>
            <pc:sldMk cId="3537927792" sldId="287"/>
            <ac:spMk id="3" creationId="{00000000-0000-0000-0000-000000000000}"/>
          </ac:spMkLst>
        </pc:spChg>
        <pc:picChg chg="del">
          <ac:chgData name="Thomas Noordeloos" userId="df9f46e9-7760-4f6a-814f-9e8180d7b46a" providerId="ADAL" clId="{21E03132-8BE6-42EF-8554-9EBCB1799B5D}" dt="2022-02-04T13:48:33.306" v="779" actId="478"/>
          <ac:picMkLst>
            <pc:docMk/>
            <pc:sldMk cId="3537927792" sldId="287"/>
            <ac:picMk id="4" creationId="{00000000-0000-0000-0000-000000000000}"/>
          </ac:picMkLst>
        </pc:picChg>
        <pc:picChg chg="add mod modCrop">
          <ac:chgData name="Thomas Noordeloos" userId="df9f46e9-7760-4f6a-814f-9e8180d7b46a" providerId="ADAL" clId="{21E03132-8BE6-42EF-8554-9EBCB1799B5D}" dt="2022-02-04T14:24:45.746" v="1602" actId="1076"/>
          <ac:picMkLst>
            <pc:docMk/>
            <pc:sldMk cId="3537927792" sldId="287"/>
            <ac:picMk id="6" creationId="{F9A69899-8966-40B2-8CBF-39A702D21487}"/>
          </ac:picMkLst>
        </pc:picChg>
        <pc:picChg chg="add mod">
          <ac:chgData name="Thomas Noordeloos" userId="df9f46e9-7760-4f6a-814f-9e8180d7b46a" providerId="ADAL" clId="{21E03132-8BE6-42EF-8554-9EBCB1799B5D}" dt="2022-02-04T14:24:52.651" v="1605" actId="1076"/>
          <ac:picMkLst>
            <pc:docMk/>
            <pc:sldMk cId="3537927792" sldId="287"/>
            <ac:picMk id="8" creationId="{DED33A0F-AAB3-4942-9BD3-7DC27936AB37}"/>
          </ac:picMkLst>
        </pc:picChg>
      </pc:sldChg>
      <pc:sldChg chg="addSp delSp modSp add mod modAnim">
        <pc:chgData name="Thomas Noordeloos" userId="df9f46e9-7760-4f6a-814f-9e8180d7b46a" providerId="ADAL" clId="{21E03132-8BE6-42EF-8554-9EBCB1799B5D}" dt="2022-02-04T13:28:51.698" v="543"/>
        <pc:sldMkLst>
          <pc:docMk/>
          <pc:sldMk cId="291120993" sldId="288"/>
        </pc:sldMkLst>
        <pc:picChg chg="del">
          <ac:chgData name="Thomas Noordeloos" userId="df9f46e9-7760-4f6a-814f-9e8180d7b46a" providerId="ADAL" clId="{21E03132-8BE6-42EF-8554-9EBCB1799B5D}" dt="2022-02-04T13:19:13.280" v="467" actId="478"/>
          <ac:picMkLst>
            <pc:docMk/>
            <pc:sldMk cId="291120993" sldId="288"/>
            <ac:picMk id="5" creationId="{00000000-0000-0000-0000-000000000000}"/>
          </ac:picMkLst>
        </pc:picChg>
        <pc:picChg chg="add mod">
          <ac:chgData name="Thomas Noordeloos" userId="df9f46e9-7760-4f6a-814f-9e8180d7b46a" providerId="ADAL" clId="{21E03132-8BE6-42EF-8554-9EBCB1799B5D}" dt="2022-02-04T13:28:45.630" v="542"/>
          <ac:picMkLst>
            <pc:docMk/>
            <pc:sldMk cId="291120993" sldId="288"/>
            <ac:picMk id="11" creationId="{1129914B-1361-47F3-B385-7A619C03B26E}"/>
          </ac:picMkLst>
        </pc:picChg>
        <pc:picChg chg="add mod">
          <ac:chgData name="Thomas Noordeloos" userId="df9f46e9-7760-4f6a-814f-9e8180d7b46a" providerId="ADAL" clId="{21E03132-8BE6-42EF-8554-9EBCB1799B5D}" dt="2022-02-04T13:28:44.745" v="541" actId="1076"/>
          <ac:picMkLst>
            <pc:docMk/>
            <pc:sldMk cId="291120993" sldId="288"/>
            <ac:picMk id="1026" creationId="{D46612BF-647D-43ED-A8BE-B559D153BC08}"/>
          </ac:picMkLst>
        </pc:picChg>
        <pc:picChg chg="add mod">
          <ac:chgData name="Thomas Noordeloos" userId="df9f46e9-7760-4f6a-814f-9e8180d7b46a" providerId="ADAL" clId="{21E03132-8BE6-42EF-8554-9EBCB1799B5D}" dt="2022-02-04T13:28:44.745" v="541" actId="1076"/>
          <ac:picMkLst>
            <pc:docMk/>
            <pc:sldMk cId="291120993" sldId="288"/>
            <ac:picMk id="1028" creationId="{C1E1CDB5-CB52-45F1-9F77-2B18E62F9AAB}"/>
          </ac:picMkLst>
        </pc:picChg>
        <pc:picChg chg="mod">
          <ac:chgData name="Thomas Noordeloos" userId="df9f46e9-7760-4f6a-814f-9e8180d7b46a" providerId="ADAL" clId="{21E03132-8BE6-42EF-8554-9EBCB1799B5D}" dt="2022-02-04T13:28:44.745" v="541" actId="1076"/>
          <ac:picMkLst>
            <pc:docMk/>
            <pc:sldMk cId="291120993" sldId="288"/>
            <ac:picMk id="2052" creationId="{00000000-0000-0000-0000-000000000000}"/>
          </ac:picMkLst>
        </pc:picChg>
        <pc:picChg chg="del mod">
          <ac:chgData name="Thomas Noordeloos" userId="df9f46e9-7760-4f6a-814f-9e8180d7b46a" providerId="ADAL" clId="{21E03132-8BE6-42EF-8554-9EBCB1799B5D}" dt="2022-02-04T13:28:40.344" v="540" actId="21"/>
          <ac:picMkLst>
            <pc:docMk/>
            <pc:sldMk cId="291120993" sldId="288"/>
            <ac:picMk id="2056" creationId="{00000000-0000-0000-0000-000000000000}"/>
          </ac:picMkLst>
        </pc:picChg>
        <pc:picChg chg="del">
          <ac:chgData name="Thomas Noordeloos" userId="df9f46e9-7760-4f6a-814f-9e8180d7b46a" providerId="ADAL" clId="{21E03132-8BE6-42EF-8554-9EBCB1799B5D}" dt="2022-02-04T13:20:55.614" v="468" actId="478"/>
          <ac:picMkLst>
            <pc:docMk/>
            <pc:sldMk cId="291120993" sldId="288"/>
            <ac:picMk id="2058" creationId="{00000000-0000-0000-0000-000000000000}"/>
          </ac:picMkLst>
        </pc:picChg>
      </pc:sldChg>
      <pc:sldChg chg="del">
        <pc:chgData name="Thomas Noordeloos" userId="df9f46e9-7760-4f6a-814f-9e8180d7b46a" providerId="ADAL" clId="{21E03132-8BE6-42EF-8554-9EBCB1799B5D}" dt="2022-02-04T13:16:06.489" v="379" actId="2696"/>
        <pc:sldMkLst>
          <pc:docMk/>
          <pc:sldMk cId="393693981" sldId="288"/>
        </pc:sldMkLst>
      </pc:sldChg>
      <pc:sldChg chg="modSp add mod">
        <pc:chgData name="Thomas Noordeloos" userId="df9f46e9-7760-4f6a-814f-9e8180d7b46a" providerId="ADAL" clId="{21E03132-8BE6-42EF-8554-9EBCB1799B5D}" dt="2022-02-04T13:30:48.220" v="671" actId="1076"/>
        <pc:sldMkLst>
          <pc:docMk/>
          <pc:sldMk cId="1188185906" sldId="289"/>
        </pc:sldMkLst>
        <pc:spChg chg="mod">
          <ac:chgData name="Thomas Noordeloos" userId="df9f46e9-7760-4f6a-814f-9e8180d7b46a" providerId="ADAL" clId="{21E03132-8BE6-42EF-8554-9EBCB1799B5D}" dt="2022-02-04T13:30:36.306" v="668" actId="20577"/>
          <ac:spMkLst>
            <pc:docMk/>
            <pc:sldMk cId="1188185906" sldId="289"/>
            <ac:spMk id="10" creationId="{00000000-0000-0000-0000-000000000000}"/>
          </ac:spMkLst>
        </pc:spChg>
        <pc:picChg chg="mod">
          <ac:chgData name="Thomas Noordeloos" userId="df9f46e9-7760-4f6a-814f-9e8180d7b46a" providerId="ADAL" clId="{21E03132-8BE6-42EF-8554-9EBCB1799B5D}" dt="2022-02-04T13:30:48.220" v="671" actId="1076"/>
          <ac:picMkLst>
            <pc:docMk/>
            <pc:sldMk cId="1188185906" sldId="289"/>
            <ac:picMk id="2050" creationId="{482494AC-5405-47F7-8C94-3D6EF7CF71AE}"/>
          </ac:picMkLst>
        </pc:picChg>
      </pc:sldChg>
      <pc:sldChg chg="delSp del mod">
        <pc:chgData name="Thomas Noordeloos" userId="df9f46e9-7760-4f6a-814f-9e8180d7b46a" providerId="ADAL" clId="{21E03132-8BE6-42EF-8554-9EBCB1799B5D}" dt="2022-02-04T13:16:06.489" v="379" actId="2696"/>
        <pc:sldMkLst>
          <pc:docMk/>
          <pc:sldMk cId="3707473931" sldId="289"/>
        </pc:sldMkLst>
        <pc:picChg chg="del">
          <ac:chgData name="Thomas Noordeloos" userId="df9f46e9-7760-4f6a-814f-9e8180d7b46a" providerId="ADAL" clId="{21E03132-8BE6-42EF-8554-9EBCB1799B5D}" dt="2022-02-04T13:15:28.768" v="378" actId="478"/>
          <ac:picMkLst>
            <pc:docMk/>
            <pc:sldMk cId="3707473931" sldId="289"/>
            <ac:picMk id="5" creationId="{00000000-0000-0000-0000-000000000000}"/>
          </ac:picMkLst>
        </pc:picChg>
      </pc:sldChg>
      <pc:sldChg chg="addSp delSp modSp del mod">
        <pc:chgData name="Thomas Noordeloos" userId="df9f46e9-7760-4f6a-814f-9e8180d7b46a" providerId="ADAL" clId="{21E03132-8BE6-42EF-8554-9EBCB1799B5D}" dt="2022-02-04T13:46:00.926" v="777" actId="14100"/>
        <pc:sldMkLst>
          <pc:docMk/>
          <pc:sldMk cId="681798296" sldId="290"/>
        </pc:sldMkLst>
        <pc:spChg chg="mod">
          <ac:chgData name="Thomas Noordeloos" userId="df9f46e9-7760-4f6a-814f-9e8180d7b46a" providerId="ADAL" clId="{21E03132-8BE6-42EF-8554-9EBCB1799B5D}" dt="2022-02-04T13:45:31.903" v="772" actId="1076"/>
          <ac:spMkLst>
            <pc:docMk/>
            <pc:sldMk cId="681798296" sldId="290"/>
            <ac:spMk id="2" creationId="{00000000-0000-0000-0000-000000000000}"/>
          </ac:spMkLst>
        </pc:spChg>
        <pc:picChg chg="del">
          <ac:chgData name="Thomas Noordeloos" userId="df9f46e9-7760-4f6a-814f-9e8180d7b46a" providerId="ADAL" clId="{21E03132-8BE6-42EF-8554-9EBCB1799B5D}" dt="2022-02-04T13:31:23.091" v="673" actId="478"/>
          <ac:picMkLst>
            <pc:docMk/>
            <pc:sldMk cId="681798296" sldId="290"/>
            <ac:picMk id="5" creationId="{00000000-0000-0000-0000-000000000000}"/>
          </ac:picMkLst>
        </pc:picChg>
        <pc:picChg chg="add mod">
          <ac:chgData name="Thomas Noordeloos" userId="df9f46e9-7760-4f6a-814f-9e8180d7b46a" providerId="ADAL" clId="{21E03132-8BE6-42EF-8554-9EBCB1799B5D}" dt="2022-02-04T13:40:43.339" v="763" actId="14100"/>
          <ac:picMkLst>
            <pc:docMk/>
            <pc:sldMk cId="681798296" sldId="290"/>
            <ac:picMk id="2050" creationId="{136D4DC5-F73E-41FE-925F-6E4AE961088F}"/>
          </ac:picMkLst>
        </pc:picChg>
        <pc:picChg chg="add mod">
          <ac:chgData name="Thomas Noordeloos" userId="df9f46e9-7760-4f6a-814f-9e8180d7b46a" providerId="ADAL" clId="{21E03132-8BE6-42EF-8554-9EBCB1799B5D}" dt="2022-02-04T13:45:31.903" v="772" actId="1076"/>
          <ac:picMkLst>
            <pc:docMk/>
            <pc:sldMk cId="681798296" sldId="290"/>
            <ac:picMk id="2052" creationId="{75F10D42-0E85-4E42-A190-4010D7B24BFC}"/>
          </ac:picMkLst>
        </pc:picChg>
        <pc:picChg chg="add del mod">
          <ac:chgData name="Thomas Noordeloos" userId="df9f46e9-7760-4f6a-814f-9e8180d7b46a" providerId="ADAL" clId="{21E03132-8BE6-42EF-8554-9EBCB1799B5D}" dt="2022-02-04T13:40:50.523" v="767" actId="478"/>
          <ac:picMkLst>
            <pc:docMk/>
            <pc:sldMk cId="681798296" sldId="290"/>
            <ac:picMk id="2054" creationId="{59EFF140-0384-4CD4-BDB9-C34111AD3004}"/>
          </ac:picMkLst>
        </pc:picChg>
        <pc:picChg chg="add del">
          <ac:chgData name="Thomas Noordeloos" userId="df9f46e9-7760-4f6a-814f-9e8180d7b46a" providerId="ADAL" clId="{21E03132-8BE6-42EF-8554-9EBCB1799B5D}" dt="2022-02-04T13:44:49.108" v="769"/>
          <ac:picMkLst>
            <pc:docMk/>
            <pc:sldMk cId="681798296" sldId="290"/>
            <ac:picMk id="2056" creationId="{CA4E060F-F8F4-494A-B205-FF132ECA9447}"/>
          </ac:picMkLst>
        </pc:picChg>
        <pc:picChg chg="add mod">
          <ac:chgData name="Thomas Noordeloos" userId="df9f46e9-7760-4f6a-814f-9e8180d7b46a" providerId="ADAL" clId="{21E03132-8BE6-42EF-8554-9EBCB1799B5D}" dt="2022-02-04T13:46:00.926" v="777" actId="14100"/>
          <ac:picMkLst>
            <pc:docMk/>
            <pc:sldMk cId="681798296" sldId="290"/>
            <ac:picMk id="2058" creationId="{98DDAA7D-5CD8-47B2-BA4E-4E37CA848E91}"/>
          </ac:picMkLst>
        </pc:picChg>
        <pc:picChg chg="del">
          <ac:chgData name="Thomas Noordeloos" userId="df9f46e9-7760-4f6a-814f-9e8180d7b46a" providerId="ADAL" clId="{21E03132-8BE6-42EF-8554-9EBCB1799B5D}" dt="2022-02-04T13:33:21.938" v="696" actId="478"/>
          <ac:picMkLst>
            <pc:docMk/>
            <pc:sldMk cId="681798296" sldId="290"/>
            <ac:picMk id="3074" creationId="{F9F6E519-A87A-4625-890D-CCB32770E7F0}"/>
          </ac:picMkLst>
        </pc:picChg>
        <pc:picChg chg="del">
          <ac:chgData name="Thomas Noordeloos" userId="df9f46e9-7760-4f6a-814f-9e8180d7b46a" providerId="ADAL" clId="{21E03132-8BE6-42EF-8554-9EBCB1799B5D}" dt="2022-02-04T13:32:45.994" v="674" actId="478"/>
          <ac:picMkLst>
            <pc:docMk/>
            <pc:sldMk cId="681798296" sldId="290"/>
            <ac:picMk id="3076" creationId="{5625BF47-FB6B-4D4E-BF34-F4AA85F37D70}"/>
          </ac:picMkLst>
        </pc:picChg>
      </pc:sldChg>
      <pc:sldChg chg="del">
        <pc:chgData name="Thomas Noordeloos" userId="df9f46e9-7760-4f6a-814f-9e8180d7b46a" providerId="ADAL" clId="{21E03132-8BE6-42EF-8554-9EBCB1799B5D}" dt="2022-02-04T13:48:27.973" v="778" actId="47"/>
        <pc:sldMkLst>
          <pc:docMk/>
          <pc:sldMk cId="4271369838" sldId="291"/>
        </pc:sldMkLst>
      </pc:sldChg>
      <pc:sldChg chg="addSp delSp modSp new mod">
        <pc:chgData name="Thomas Noordeloos" userId="df9f46e9-7760-4f6a-814f-9e8180d7b46a" providerId="ADAL" clId="{21E03132-8BE6-42EF-8554-9EBCB1799B5D}" dt="2022-02-04T10:53:29.535" v="21" actId="732"/>
        <pc:sldMkLst>
          <pc:docMk/>
          <pc:sldMk cId="1813113618" sldId="292"/>
        </pc:sldMkLst>
        <pc:spChg chg="del">
          <ac:chgData name="Thomas Noordeloos" userId="df9f46e9-7760-4f6a-814f-9e8180d7b46a" providerId="ADAL" clId="{21E03132-8BE6-42EF-8554-9EBCB1799B5D}" dt="2022-02-04T10:44:54.813" v="6" actId="478"/>
          <ac:spMkLst>
            <pc:docMk/>
            <pc:sldMk cId="1813113618" sldId="292"/>
            <ac:spMk id="2" creationId="{7F15B743-112D-43A9-ADE8-D79787B219F4}"/>
          </ac:spMkLst>
        </pc:spChg>
        <pc:picChg chg="add mod modCrop">
          <ac:chgData name="Thomas Noordeloos" userId="df9f46e9-7760-4f6a-814f-9e8180d7b46a" providerId="ADAL" clId="{21E03132-8BE6-42EF-8554-9EBCB1799B5D}" dt="2022-02-04T10:53:29.535" v="21" actId="732"/>
          <ac:picMkLst>
            <pc:docMk/>
            <pc:sldMk cId="1813113618" sldId="292"/>
            <ac:picMk id="3" creationId="{9D78C5E5-22D5-4341-A794-A2E858927E9B}"/>
          </ac:picMkLst>
        </pc:picChg>
      </pc:sldChg>
      <pc:sldChg chg="addSp modSp add mod">
        <pc:chgData name="Thomas Noordeloos" userId="df9f46e9-7760-4f6a-814f-9e8180d7b46a" providerId="ADAL" clId="{21E03132-8BE6-42EF-8554-9EBCB1799B5D}" dt="2022-02-04T10:56:41.889" v="29" actId="732"/>
        <pc:sldMkLst>
          <pc:docMk/>
          <pc:sldMk cId="2816332369" sldId="293"/>
        </pc:sldMkLst>
        <pc:spChg chg="add mod">
          <ac:chgData name="Thomas Noordeloos" userId="df9f46e9-7760-4f6a-814f-9e8180d7b46a" providerId="ADAL" clId="{21E03132-8BE6-42EF-8554-9EBCB1799B5D}" dt="2022-02-04T10:55:45.670" v="26" actId="122"/>
          <ac:spMkLst>
            <pc:docMk/>
            <pc:sldMk cId="2816332369" sldId="293"/>
            <ac:spMk id="4" creationId="{478CBD25-3E60-4B26-9421-2C958EF89C36}"/>
          </ac:spMkLst>
        </pc:spChg>
        <pc:spChg chg="add mod">
          <ac:chgData name="Thomas Noordeloos" userId="df9f46e9-7760-4f6a-814f-9e8180d7b46a" providerId="ADAL" clId="{21E03132-8BE6-42EF-8554-9EBCB1799B5D}" dt="2022-02-04T10:55:47.608" v="27" actId="5793"/>
          <ac:spMkLst>
            <pc:docMk/>
            <pc:sldMk cId="2816332369" sldId="293"/>
            <ac:spMk id="5" creationId="{1FB37B2C-F9B9-4777-BE7D-1239CA9917F6}"/>
          </ac:spMkLst>
        </pc:spChg>
        <pc:picChg chg="mod modCrop">
          <ac:chgData name="Thomas Noordeloos" userId="df9f46e9-7760-4f6a-814f-9e8180d7b46a" providerId="ADAL" clId="{21E03132-8BE6-42EF-8554-9EBCB1799B5D}" dt="2022-02-04T10:56:41.889" v="29" actId="732"/>
          <ac:picMkLst>
            <pc:docMk/>
            <pc:sldMk cId="2816332369" sldId="293"/>
            <ac:picMk id="3" creationId="{9D78C5E5-22D5-4341-A794-A2E858927E9B}"/>
          </ac:picMkLst>
        </pc:picChg>
      </pc:sldChg>
      <pc:sldChg chg="add">
        <pc:chgData name="Thomas Noordeloos" userId="df9f46e9-7760-4f6a-814f-9e8180d7b46a" providerId="ADAL" clId="{21E03132-8BE6-42EF-8554-9EBCB1799B5D}" dt="2022-02-07T15:38:01.801" v="1616"/>
        <pc:sldMkLst>
          <pc:docMk/>
          <pc:sldMk cId="739638919" sldId="294"/>
        </pc:sldMkLst>
      </pc:sldChg>
      <pc:sldChg chg="delSp modSp del mod">
        <pc:chgData name="Thomas Noordeloos" userId="df9f46e9-7760-4f6a-814f-9e8180d7b46a" providerId="ADAL" clId="{21E03132-8BE6-42EF-8554-9EBCB1799B5D}" dt="2022-02-07T15:37:58.545" v="1615" actId="2696"/>
        <pc:sldMkLst>
          <pc:docMk/>
          <pc:sldMk cId="2429038155" sldId="294"/>
        </pc:sldMkLst>
        <pc:spChg chg="del">
          <ac:chgData name="Thomas Noordeloos" userId="df9f46e9-7760-4f6a-814f-9e8180d7b46a" providerId="ADAL" clId="{21E03132-8BE6-42EF-8554-9EBCB1799B5D}" dt="2022-02-04T11:03:15.237" v="142" actId="478"/>
          <ac:spMkLst>
            <pc:docMk/>
            <pc:sldMk cId="2429038155" sldId="294"/>
            <ac:spMk id="11" creationId="{00000000-0000-0000-0000-000000000000}"/>
          </ac:spMkLst>
        </pc:spChg>
        <pc:picChg chg="mod">
          <ac:chgData name="Thomas Noordeloos" userId="df9f46e9-7760-4f6a-814f-9e8180d7b46a" providerId="ADAL" clId="{21E03132-8BE6-42EF-8554-9EBCB1799B5D}" dt="2022-02-04T11:03:10.248" v="141" actId="1076"/>
          <ac:picMkLst>
            <pc:docMk/>
            <pc:sldMk cId="2429038155" sldId="294"/>
            <ac:picMk id="13" creationId="{3F3CE5A0-B281-4F3C-8388-EE0B4A244703}"/>
          </ac:picMkLst>
        </pc:picChg>
      </pc:sldChg>
      <pc:sldChg chg="addSp delSp modSp new mod setBg delAnim modAnim">
        <pc:chgData name="Thomas Noordeloos" userId="df9f46e9-7760-4f6a-814f-9e8180d7b46a" providerId="ADAL" clId="{21E03132-8BE6-42EF-8554-9EBCB1799B5D}" dt="2022-02-07T15:46:47.958" v="1617"/>
        <pc:sldMkLst>
          <pc:docMk/>
          <pc:sldMk cId="955138420" sldId="295"/>
        </pc:sldMkLst>
        <pc:spChg chg="del">
          <ac:chgData name="Thomas Noordeloos" userId="df9f46e9-7760-4f6a-814f-9e8180d7b46a" providerId="ADAL" clId="{21E03132-8BE6-42EF-8554-9EBCB1799B5D}" dt="2022-02-04T11:54:03.777" v="260" actId="478"/>
          <ac:spMkLst>
            <pc:docMk/>
            <pc:sldMk cId="955138420" sldId="295"/>
            <ac:spMk id="2" creationId="{98F81653-6730-44EA-9B06-997AAA55F5BA}"/>
          </ac:spMkLst>
        </pc:spChg>
        <pc:spChg chg="add mod">
          <ac:chgData name="Thomas Noordeloos" userId="df9f46e9-7760-4f6a-814f-9e8180d7b46a" providerId="ADAL" clId="{21E03132-8BE6-42EF-8554-9EBCB1799B5D}" dt="2022-02-07T15:46:47.958" v="1617"/>
          <ac:spMkLst>
            <pc:docMk/>
            <pc:sldMk cId="955138420" sldId="295"/>
            <ac:spMk id="8" creationId="{B28E05B3-BE5B-4275-95A8-B69F7F71EAF8}"/>
          </ac:spMkLst>
        </pc:spChg>
        <pc:spChg chg="add del">
          <ac:chgData name="Thomas Noordeloos" userId="df9f46e9-7760-4f6a-814f-9e8180d7b46a" providerId="ADAL" clId="{21E03132-8BE6-42EF-8554-9EBCB1799B5D}" dt="2022-02-04T11:58:18.296" v="287" actId="478"/>
          <ac:spMkLst>
            <pc:docMk/>
            <pc:sldMk cId="955138420" sldId="295"/>
            <ac:spMk id="12" creationId="{070C5383-737D-4452-8781-AB9115A50AC5}"/>
          </ac:spMkLst>
        </pc:spChg>
        <pc:spChg chg="add mod">
          <ac:chgData name="Thomas Noordeloos" userId="df9f46e9-7760-4f6a-814f-9e8180d7b46a" providerId="ADAL" clId="{21E03132-8BE6-42EF-8554-9EBCB1799B5D}" dt="2022-02-04T12:00:36.749" v="322" actId="1076"/>
          <ac:spMkLst>
            <pc:docMk/>
            <pc:sldMk cId="955138420" sldId="295"/>
            <ac:spMk id="14" creationId="{45E2B7B0-8697-440F-925E-7ED1B7AD4A03}"/>
          </ac:spMkLst>
        </pc:spChg>
        <pc:spChg chg="add mod">
          <ac:chgData name="Thomas Noordeloos" userId="df9f46e9-7760-4f6a-814f-9e8180d7b46a" providerId="ADAL" clId="{21E03132-8BE6-42EF-8554-9EBCB1799B5D}" dt="2022-02-04T12:04:14.666" v="329"/>
          <ac:spMkLst>
            <pc:docMk/>
            <pc:sldMk cId="955138420" sldId="295"/>
            <ac:spMk id="20" creationId="{3FEBE671-5931-4B7A-A08C-9E600F476ECD}"/>
          </ac:spMkLst>
        </pc:spChg>
        <pc:picChg chg="add del mod">
          <ac:chgData name="Thomas Noordeloos" userId="df9f46e9-7760-4f6a-814f-9e8180d7b46a" providerId="ADAL" clId="{21E03132-8BE6-42EF-8554-9EBCB1799B5D}" dt="2022-02-04T11:59:36.310" v="304" actId="478"/>
          <ac:picMkLst>
            <pc:docMk/>
            <pc:sldMk cId="955138420" sldId="295"/>
            <ac:picMk id="4" creationId="{3C753285-7D69-4618-B80E-A12BCB011C90}"/>
          </ac:picMkLst>
        </pc:picChg>
        <pc:picChg chg="add del mod">
          <ac:chgData name="Thomas Noordeloos" userId="df9f46e9-7760-4f6a-814f-9e8180d7b46a" providerId="ADAL" clId="{21E03132-8BE6-42EF-8554-9EBCB1799B5D}" dt="2022-02-04T11:58:44.456" v="293" actId="478"/>
          <ac:picMkLst>
            <pc:docMk/>
            <pc:sldMk cId="955138420" sldId="295"/>
            <ac:picMk id="6" creationId="{6D4847F7-61A3-449D-B63B-17C6C381CC42}"/>
          </ac:picMkLst>
        </pc:picChg>
        <pc:picChg chg="add mod">
          <ac:chgData name="Thomas Noordeloos" userId="df9f46e9-7760-4f6a-814f-9e8180d7b46a" providerId="ADAL" clId="{21E03132-8BE6-42EF-8554-9EBCB1799B5D}" dt="2022-02-04T12:00:28.492" v="321" actId="1076"/>
          <ac:picMkLst>
            <pc:docMk/>
            <pc:sldMk cId="955138420" sldId="295"/>
            <ac:picMk id="10" creationId="{259DB2FA-096E-43DF-98EC-B7CC8A3ACCC7}"/>
          </ac:picMkLst>
        </pc:picChg>
        <pc:picChg chg="add mod">
          <ac:chgData name="Thomas Noordeloos" userId="df9f46e9-7760-4f6a-814f-9e8180d7b46a" providerId="ADAL" clId="{21E03132-8BE6-42EF-8554-9EBCB1799B5D}" dt="2022-02-04T12:00:24.927" v="320" actId="1076"/>
          <ac:picMkLst>
            <pc:docMk/>
            <pc:sldMk cId="955138420" sldId="295"/>
            <ac:picMk id="16" creationId="{8C19D1EB-2A2F-4680-8E78-3D50394FF4A9}"/>
          </ac:picMkLst>
        </pc:picChg>
        <pc:picChg chg="add del mod">
          <ac:chgData name="Thomas Noordeloos" userId="df9f46e9-7760-4f6a-814f-9e8180d7b46a" providerId="ADAL" clId="{21E03132-8BE6-42EF-8554-9EBCB1799B5D}" dt="2022-02-04T12:04:21.530" v="330" actId="478"/>
          <ac:picMkLst>
            <pc:docMk/>
            <pc:sldMk cId="955138420" sldId="295"/>
            <ac:picMk id="18" creationId="{75029218-772A-474C-A14A-81BDC3D441A1}"/>
          </ac:picMkLst>
        </pc:picChg>
        <pc:picChg chg="add mod">
          <ac:chgData name="Thomas Noordeloos" userId="df9f46e9-7760-4f6a-814f-9e8180d7b46a" providerId="ADAL" clId="{21E03132-8BE6-42EF-8554-9EBCB1799B5D}" dt="2022-02-04T12:04:43.103" v="341" actId="1076"/>
          <ac:picMkLst>
            <pc:docMk/>
            <pc:sldMk cId="955138420" sldId="295"/>
            <ac:picMk id="22" creationId="{096D5038-5B93-4587-96AB-BE047628FC50}"/>
          </ac:picMkLst>
        </pc:picChg>
      </pc:sldChg>
      <pc:sldChg chg="add del ord">
        <pc:chgData name="Thomas Noordeloos" userId="df9f46e9-7760-4f6a-814f-9e8180d7b46a" providerId="ADAL" clId="{21E03132-8BE6-42EF-8554-9EBCB1799B5D}" dt="2022-02-07T15:37:25.433" v="1614" actId="47"/>
        <pc:sldMkLst>
          <pc:docMk/>
          <pc:sldMk cId="3666119082" sldId="296"/>
        </pc:sldMkLst>
      </pc:sldChg>
      <pc:sldChg chg="addSp delSp modSp add mod">
        <pc:chgData name="Thomas Noordeloos" userId="df9f46e9-7760-4f6a-814f-9e8180d7b46a" providerId="ADAL" clId="{21E03132-8BE6-42EF-8554-9EBCB1799B5D}" dt="2022-02-04T14:26:21.094" v="1611" actId="22"/>
        <pc:sldMkLst>
          <pc:docMk/>
          <pc:sldMk cId="900385022" sldId="297"/>
        </pc:sldMkLst>
        <pc:spChg chg="del">
          <ac:chgData name="Thomas Noordeloos" userId="df9f46e9-7760-4f6a-814f-9e8180d7b46a" providerId="ADAL" clId="{21E03132-8BE6-42EF-8554-9EBCB1799B5D}" dt="2022-02-04T14:26:16.936" v="1607" actId="478"/>
          <ac:spMkLst>
            <pc:docMk/>
            <pc:sldMk cId="900385022" sldId="297"/>
            <ac:spMk id="3" creationId="{00000000-0000-0000-0000-000000000000}"/>
          </ac:spMkLst>
        </pc:spChg>
        <pc:spChg chg="add del mod">
          <ac:chgData name="Thomas Noordeloos" userId="df9f46e9-7760-4f6a-814f-9e8180d7b46a" providerId="ADAL" clId="{21E03132-8BE6-42EF-8554-9EBCB1799B5D}" dt="2022-02-04T14:26:19.124" v="1608" actId="478"/>
          <ac:spMkLst>
            <pc:docMk/>
            <pc:sldMk cId="900385022" sldId="297"/>
            <ac:spMk id="5" creationId="{759127DF-7AEC-400B-8790-82ECFB20F0FF}"/>
          </ac:spMkLst>
        </pc:spChg>
        <pc:picChg chg="del">
          <ac:chgData name="Thomas Noordeloos" userId="df9f46e9-7760-4f6a-814f-9e8180d7b46a" providerId="ADAL" clId="{21E03132-8BE6-42EF-8554-9EBCB1799B5D}" dt="2022-02-04T14:26:19.609" v="1609" actId="478"/>
          <ac:picMkLst>
            <pc:docMk/>
            <pc:sldMk cId="900385022" sldId="297"/>
            <ac:picMk id="6" creationId="{F9A69899-8966-40B2-8CBF-39A702D21487}"/>
          </ac:picMkLst>
        </pc:picChg>
        <pc:picChg chg="del">
          <ac:chgData name="Thomas Noordeloos" userId="df9f46e9-7760-4f6a-814f-9e8180d7b46a" providerId="ADAL" clId="{21E03132-8BE6-42EF-8554-9EBCB1799B5D}" dt="2022-02-04T14:26:20.152" v="1610" actId="478"/>
          <ac:picMkLst>
            <pc:docMk/>
            <pc:sldMk cId="900385022" sldId="297"/>
            <ac:picMk id="8" creationId="{DED33A0F-AAB3-4942-9BD3-7DC27936AB37}"/>
          </ac:picMkLst>
        </pc:picChg>
        <pc:picChg chg="add">
          <ac:chgData name="Thomas Noordeloos" userId="df9f46e9-7760-4f6a-814f-9e8180d7b46a" providerId="ADAL" clId="{21E03132-8BE6-42EF-8554-9EBCB1799B5D}" dt="2022-02-04T14:26:21.094" v="1611" actId="22"/>
          <ac:picMkLst>
            <pc:docMk/>
            <pc:sldMk cId="900385022" sldId="297"/>
            <ac:picMk id="9" creationId="{12FE7AE5-2A47-439B-B617-5957440F4069}"/>
          </ac:picMkLst>
        </pc:picChg>
      </pc:sldChg>
      <pc:sldMasterChg chg="del delSldLayout">
        <pc:chgData name="Thomas Noordeloos" userId="df9f46e9-7760-4f6a-814f-9e8180d7b46a" providerId="ADAL" clId="{21E03132-8BE6-42EF-8554-9EBCB1799B5D}" dt="2022-02-07T15:37:58.545" v="1615" actId="2696"/>
        <pc:sldMasterMkLst>
          <pc:docMk/>
          <pc:sldMasterMk cId="3392982583" sldId="2147483667"/>
        </pc:sldMasterMkLst>
        <pc:sldLayoutChg chg="del">
          <pc:chgData name="Thomas Noordeloos" userId="df9f46e9-7760-4f6a-814f-9e8180d7b46a" providerId="ADAL" clId="{21E03132-8BE6-42EF-8554-9EBCB1799B5D}" dt="2022-02-07T15:37:58.545" v="1615" actId="2696"/>
          <pc:sldLayoutMkLst>
            <pc:docMk/>
            <pc:sldMasterMk cId="3392982583" sldId="2147483667"/>
            <pc:sldLayoutMk cId="593553081" sldId="2147483668"/>
          </pc:sldLayoutMkLst>
        </pc:sldLayoutChg>
        <pc:sldLayoutChg chg="del">
          <pc:chgData name="Thomas Noordeloos" userId="df9f46e9-7760-4f6a-814f-9e8180d7b46a" providerId="ADAL" clId="{21E03132-8BE6-42EF-8554-9EBCB1799B5D}" dt="2022-02-07T15:37:58.545" v="1615" actId="2696"/>
          <pc:sldLayoutMkLst>
            <pc:docMk/>
            <pc:sldMasterMk cId="3392982583" sldId="2147483667"/>
            <pc:sldLayoutMk cId="1761038847" sldId="2147483669"/>
          </pc:sldLayoutMkLst>
        </pc:sldLayoutChg>
        <pc:sldLayoutChg chg="del">
          <pc:chgData name="Thomas Noordeloos" userId="df9f46e9-7760-4f6a-814f-9e8180d7b46a" providerId="ADAL" clId="{21E03132-8BE6-42EF-8554-9EBCB1799B5D}" dt="2022-02-07T15:37:58.545" v="1615" actId="2696"/>
          <pc:sldLayoutMkLst>
            <pc:docMk/>
            <pc:sldMasterMk cId="3392982583" sldId="2147483667"/>
            <pc:sldLayoutMk cId="783732304" sldId="2147483670"/>
          </pc:sldLayoutMkLst>
        </pc:sldLayoutChg>
        <pc:sldLayoutChg chg="del">
          <pc:chgData name="Thomas Noordeloos" userId="df9f46e9-7760-4f6a-814f-9e8180d7b46a" providerId="ADAL" clId="{21E03132-8BE6-42EF-8554-9EBCB1799B5D}" dt="2022-02-07T15:37:58.545" v="1615" actId="2696"/>
          <pc:sldLayoutMkLst>
            <pc:docMk/>
            <pc:sldMasterMk cId="3392982583" sldId="2147483667"/>
            <pc:sldLayoutMk cId="408673766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7-2-2022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9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1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fbeeldingsresultaat voor future city&quot;">
            <a:extLst>
              <a:ext uri="{FF2B5EF4-FFF2-40B4-BE49-F238E27FC236}">
                <a16:creationId xmlns:a16="http://schemas.microsoft.com/office/drawing/2014/main" id="{9D78C5E5-22D5-4341-A794-A2E858927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893" r="6209" b="6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1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8B89493-F66C-4D50-AEC8-A8F41CDB3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18156" r="12136" b="33475"/>
          <a:stretch/>
        </p:blipFill>
        <p:spPr>
          <a:xfrm>
            <a:off x="69351" y="690664"/>
            <a:ext cx="10578669" cy="52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ses STUDIO.WHY | LinkedIn">
            <a:extLst>
              <a:ext uri="{FF2B5EF4-FFF2-40B4-BE49-F238E27FC236}">
                <a16:creationId xmlns:a16="http://schemas.microsoft.com/office/drawing/2014/main" id="{136D4DC5-F73E-41FE-925F-6E4AE9610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1045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516" y="660434"/>
            <a:ext cx="6633330" cy="2399336"/>
          </a:xfrm>
          <a:noFill/>
        </p:spPr>
        <p:txBody>
          <a:bodyPr anchor="t">
            <a:normAutofit/>
          </a:bodyPr>
          <a:lstStyle/>
          <a:p>
            <a:r>
              <a:rPr lang="nl-NL" sz="7300" b="1" dirty="0">
                <a:solidFill>
                  <a:srgbClr val="00206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Hackathon</a:t>
            </a:r>
            <a:br>
              <a:rPr lang="nl-NL" sz="5400" b="1" dirty="0">
                <a:solidFill>
                  <a:srgbClr val="FF3399"/>
                </a:solidFill>
                <a:latin typeface="Britannic Bold" panose="020B0903060703020204" pitchFamily="34" charset="0"/>
              </a:rPr>
            </a:br>
            <a:r>
              <a:rPr lang="nl-NL" sz="5400" b="1" dirty="0">
                <a:solidFill>
                  <a:srgbClr val="FF3399"/>
                </a:solidFill>
                <a:latin typeface="Britannic Bold" panose="020B0903060703020204" pitchFamily="34" charset="0"/>
              </a:rPr>
              <a:t>15 en 16  februari</a:t>
            </a:r>
          </a:p>
        </p:txBody>
      </p:sp>
      <p:pic>
        <p:nvPicPr>
          <p:cNvPr id="2052" name="Picture 4" descr="STUDIO.WHY – Samen in de Regio">
            <a:extLst>
              <a:ext uri="{FF2B5EF4-FFF2-40B4-BE49-F238E27FC236}">
                <a16:creationId xmlns:a16="http://schemas.microsoft.com/office/drawing/2014/main" id="{75F10D42-0E85-4E42-A190-4010D7B2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1"/>
            <a:ext cx="5355770" cy="25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sign Thinking Workshop - Tel Aviv - ICG">
            <a:extLst>
              <a:ext uri="{FF2B5EF4-FFF2-40B4-BE49-F238E27FC236}">
                <a16:creationId xmlns:a16="http://schemas.microsoft.com/office/drawing/2014/main" id="{98DDAA7D-5CD8-47B2-BA4E-4E37CA84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3"/>
          <a:stretch/>
        </p:blipFill>
        <p:spPr bwMode="auto">
          <a:xfrm>
            <a:off x="0" y="1327427"/>
            <a:ext cx="12017829" cy="46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9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Proeve van bekwaamheid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5726041" cy="3240235"/>
          </a:xfrm>
        </p:spPr>
        <p:txBody>
          <a:bodyPr>
            <a:normAutofit/>
          </a:bodyPr>
          <a:lstStyle/>
          <a:p>
            <a:r>
              <a:rPr lang="nl-NL" sz="1800" dirty="0"/>
              <a:t>Woensdagen: lessen </a:t>
            </a:r>
            <a:r>
              <a:rPr lang="nl-NL" sz="1800" b="1" dirty="0"/>
              <a:t>begroot</a:t>
            </a:r>
            <a:r>
              <a:rPr lang="nl-NL" sz="1800" dirty="0"/>
              <a:t> en </a:t>
            </a:r>
            <a:r>
              <a:rPr lang="nl-NL" sz="1800" b="1" dirty="0"/>
              <a:t>bewaakt</a:t>
            </a:r>
            <a:r>
              <a:rPr lang="nl-NL" sz="1800" dirty="0"/>
              <a:t> </a:t>
            </a:r>
            <a:r>
              <a:rPr lang="nl-NL" sz="1800" b="1" dirty="0"/>
              <a:t>financiën</a:t>
            </a:r>
          </a:p>
          <a:p>
            <a:r>
              <a:rPr lang="nl-NL" sz="1800" dirty="0"/>
              <a:t>Donderdagen: Voorbereiding proeve</a:t>
            </a:r>
          </a:p>
          <a:p>
            <a:endParaRPr lang="nl-NL" sz="1800" dirty="0"/>
          </a:p>
          <a:p>
            <a:r>
              <a:rPr lang="nl-NL" sz="1800" dirty="0"/>
              <a:t>Je kan pas starten aan je proeve:</a:t>
            </a:r>
          </a:p>
          <a:p>
            <a:pPr marL="457200" lvl="1" indent="0">
              <a:buNone/>
            </a:pPr>
            <a:r>
              <a:rPr lang="nl-NL" sz="1800" dirty="0"/>
              <a:t>Na afronden van gehele onderwijsproces (onderwijsperiodes, stage-uren, documenten en keuzedelen) </a:t>
            </a:r>
          </a:p>
          <a:p>
            <a:endParaRPr lang="nl-NL" sz="1800" dirty="0"/>
          </a:p>
          <a:p>
            <a:r>
              <a:rPr lang="nl-NL" sz="1800" dirty="0"/>
              <a:t>Bij vragen, stel ze aan je coach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A69899-8966-40B2-8CBF-39A702D21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79"/>
          <a:stretch/>
        </p:blipFill>
        <p:spPr>
          <a:xfrm>
            <a:off x="7245586" y="365125"/>
            <a:ext cx="3426865" cy="22437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ED33A0F-AAB3-4942-9BD3-7DC27936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241" y="2608834"/>
            <a:ext cx="5138222" cy="33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Proeve van bekwaamheid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FE7AE5-2A47-439B-B617-5957440F4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975"/>
            <a:ext cx="12192000" cy="32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/>
              <a:t>Deze periode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B169570-9345-481D-A54B-374B3A3D8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70879"/>
              </p:ext>
            </p:extLst>
          </p:nvPr>
        </p:nvGraphicFramePr>
        <p:xfrm>
          <a:off x="2213361" y="1787584"/>
          <a:ext cx="6957871" cy="43454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69879">
                  <a:extLst>
                    <a:ext uri="{9D8B030D-6E8A-4147-A177-3AD203B41FA5}">
                      <a16:colId xmlns:a16="http://schemas.microsoft.com/office/drawing/2014/main" val="4085290158"/>
                    </a:ext>
                  </a:extLst>
                </a:gridCol>
                <a:gridCol w="3487992">
                  <a:extLst>
                    <a:ext uri="{9D8B030D-6E8A-4147-A177-3AD203B41FA5}">
                      <a16:colId xmlns:a16="http://schemas.microsoft.com/office/drawing/2014/main" val="4030214467"/>
                    </a:ext>
                  </a:extLst>
                </a:gridCol>
              </a:tblGrid>
              <a:tr h="304702"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2060"/>
                          </a:solidFill>
                        </a:rPr>
                        <a:t>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dirty="0">
                          <a:solidFill>
                            <a:srgbClr val="002060"/>
                          </a:solidFill>
                        </a:rPr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80368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Vrijdag 11 februari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18580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rgbClr val="FF3399"/>
                          </a:solidFill>
                          <a:latin typeface="+mn-lt"/>
                          <a:ea typeface="+mn-ea"/>
                          <a:cs typeface="+mn-cs"/>
                        </a:rPr>
                        <a:t>Studio WHY </a:t>
                      </a:r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hackathon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rgbClr val="FF3399"/>
                          </a:solidFill>
                          <a:latin typeface="+mn-lt"/>
                          <a:ea typeface="+mn-ea"/>
                          <a:cs typeface="+mn-cs"/>
                        </a:rPr>
                        <a:t>Di 15 &amp; wo 16 februari (09:00 – 16:00)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851342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Herkansing portfolio periode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Donderdag 24 februari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34003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Vakantie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 februari t/m 6 maart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849743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/>
                        <a:t>Herkansing stage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Donderdag 10 maart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2331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/>
                        <a:t>Deadline visiedocument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Dinsdag 5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23211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/>
                        <a:t>Portfolio deadline periode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Woensdag 6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156287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/>
                        <a:t>Seminar (avond)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Donderdag 7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07028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/>
                        <a:t>Kennistoets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Dinsdag 12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33155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/>
                        <a:t>Herkansing portfolio periode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Woensdag 13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34611"/>
                  </a:ext>
                </a:extLst>
              </a:tr>
              <a:tr h="361786">
                <a:tc>
                  <a:txBody>
                    <a:bodyPr/>
                    <a:lstStyle/>
                    <a:p>
                      <a:r>
                        <a:rPr lang="nl-NL" sz="1600" b="1" dirty="0"/>
                        <a:t>Herkansing IBS periode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Woensdag 20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96916"/>
                  </a:ext>
                </a:extLst>
              </a:tr>
            </a:tbl>
          </a:graphicData>
        </a:graphic>
      </p:graphicFrame>
      <p:pic>
        <p:nvPicPr>
          <p:cNvPr id="5122" name="Picture 2" descr="Agenda-icoon-groot-220 - Welkom bij jenaplanschool &amp;#39;t Hoge Land in Epe!">
            <a:extLst>
              <a:ext uri="{FF2B5EF4-FFF2-40B4-BE49-F238E27FC236}">
                <a16:creationId xmlns:a16="http://schemas.microsoft.com/office/drawing/2014/main" id="{031CB2F3-C6B6-4ACE-892D-5A2E8F7A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561" y="2231208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9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fbeeldingsresultaat voor future city&quot;">
            <a:extLst>
              <a:ext uri="{FF2B5EF4-FFF2-40B4-BE49-F238E27FC236}">
                <a16:creationId xmlns:a16="http://schemas.microsoft.com/office/drawing/2014/main" id="{9D78C5E5-22D5-4341-A794-A2E858927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7116" r="6209" b="13537"/>
          <a:stretch/>
        </p:blipFill>
        <p:spPr bwMode="auto">
          <a:xfrm>
            <a:off x="0" y="2524125"/>
            <a:ext cx="12192000" cy="343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78CBD25-3E60-4B26-9421-2C958EF89C36}"/>
              </a:ext>
            </a:extLst>
          </p:cNvPr>
          <p:cNvSpPr txBox="1">
            <a:spLocks/>
          </p:cNvSpPr>
          <p:nvPr/>
        </p:nvSpPr>
        <p:spPr>
          <a:xfrm>
            <a:off x="1524000" y="431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5400" b="1"/>
              <a:t>Opstart IBS</a:t>
            </a:r>
            <a:br>
              <a:rPr lang="nl-NL" sz="5400" b="1"/>
            </a:br>
            <a:r>
              <a:rPr lang="nl-NL" sz="5400" b="1"/>
              <a:t>De stad van de toekomst</a:t>
            </a:r>
            <a:endParaRPr lang="nl-NL" sz="5400" b="1" dirty="0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1FB37B2C-F9B9-4777-BE7D-1239CA9917F6}"/>
              </a:ext>
            </a:extLst>
          </p:cNvPr>
          <p:cNvSpPr txBox="1">
            <a:spLocks/>
          </p:cNvSpPr>
          <p:nvPr/>
        </p:nvSpPr>
        <p:spPr>
          <a:xfrm>
            <a:off x="1524000" y="191164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nl-NL" dirty="0"/>
              <a:t>Leerjaar 3 - periode 3</a:t>
            </a:r>
          </a:p>
        </p:txBody>
      </p:sp>
    </p:spTree>
    <p:extLst>
      <p:ext uri="{BB962C8B-B14F-4D97-AF65-F5344CB8AC3E}">
        <p14:creationId xmlns:p14="http://schemas.microsoft.com/office/powerpoint/2010/main" val="281633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28E05B3-BE5B-4275-95A8-B69F7F71EAF8}"/>
              </a:ext>
            </a:extLst>
          </p:cNvPr>
          <p:cNvSpPr txBox="1"/>
          <p:nvPr/>
        </p:nvSpPr>
        <p:spPr>
          <a:xfrm>
            <a:off x="485775" y="5195057"/>
            <a:ext cx="3019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C000"/>
                </a:solidFill>
              </a:rPr>
              <a:t>De </a:t>
            </a:r>
            <a:r>
              <a:rPr lang="nl-NL" b="1" dirty="0" err="1">
                <a:solidFill>
                  <a:srgbClr val="FFC000"/>
                </a:solidFill>
              </a:rPr>
              <a:t>eco</a:t>
            </a:r>
            <a:r>
              <a:rPr lang="nl-NL" b="1" dirty="0">
                <a:solidFill>
                  <a:srgbClr val="FFC000"/>
                </a:solidFill>
              </a:rPr>
              <a:t>-stad in China waar mens, natuur en AI samenkomen</a:t>
            </a:r>
          </a:p>
        </p:txBody>
      </p:sp>
      <p:pic>
        <p:nvPicPr>
          <p:cNvPr id="10" name="Afbeelding 9" descr="Afbeelding met boom, buiten, plant, verschillende&#10;&#10;Automatisch gegenereerde beschrijving">
            <a:extLst>
              <a:ext uri="{FF2B5EF4-FFF2-40B4-BE49-F238E27FC236}">
                <a16:creationId xmlns:a16="http://schemas.microsoft.com/office/drawing/2014/main" id="{259DB2FA-096E-43DF-98EC-B7CC8A3AC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4660020"/>
            <a:ext cx="5657850" cy="1993405"/>
          </a:xfrm>
          <a:prstGeom prst="rect">
            <a:avLst/>
          </a:prstGeom>
          <a:ln w="127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5E2B7B0-8697-440F-925E-7ED1B7AD4A03}"/>
              </a:ext>
            </a:extLst>
          </p:cNvPr>
          <p:cNvSpPr txBox="1"/>
          <p:nvPr/>
        </p:nvSpPr>
        <p:spPr>
          <a:xfrm>
            <a:off x="485775" y="2828835"/>
            <a:ext cx="2733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 err="1">
                <a:solidFill>
                  <a:srgbClr val="FFC000"/>
                </a:solidFill>
              </a:rPr>
              <a:t>Telosa</a:t>
            </a:r>
            <a:r>
              <a:rPr lang="nl-NL" b="1" dirty="0">
                <a:solidFill>
                  <a:srgbClr val="FFC000"/>
                </a:solidFill>
              </a:rPr>
              <a:t>: de CO2-neutrale stad voor 5 miljoen in </a:t>
            </a:r>
            <a:r>
              <a:rPr lang="nl-NL" b="1" dirty="0" err="1">
                <a:solidFill>
                  <a:srgbClr val="FFC000"/>
                </a:solidFill>
              </a:rPr>
              <a:t>Nevada’s</a:t>
            </a:r>
            <a:r>
              <a:rPr lang="nl-NL" b="1" dirty="0">
                <a:solidFill>
                  <a:srgbClr val="FFC000"/>
                </a:solidFill>
              </a:rPr>
              <a:t> woestijn</a:t>
            </a:r>
          </a:p>
        </p:txBody>
      </p:sp>
      <p:pic>
        <p:nvPicPr>
          <p:cNvPr id="16" name="Afbeelding 15" descr="Afbeelding met lucht, buiten, stad&#10;&#10;Automatisch gegenereerde beschrijving">
            <a:extLst>
              <a:ext uri="{FF2B5EF4-FFF2-40B4-BE49-F238E27FC236}">
                <a16:creationId xmlns:a16="http://schemas.microsoft.com/office/drawing/2014/main" id="{8C19D1EB-2A2F-4680-8E78-3D50394F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558592"/>
            <a:ext cx="5657850" cy="1993405"/>
          </a:xfrm>
          <a:prstGeom prst="rect">
            <a:avLst/>
          </a:prstGeom>
          <a:ln w="127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3FEBE671-5931-4B7A-A08C-9E600F476ECD}"/>
              </a:ext>
            </a:extLst>
          </p:cNvPr>
          <p:cNvSpPr txBox="1"/>
          <p:nvPr/>
        </p:nvSpPr>
        <p:spPr>
          <a:xfrm>
            <a:off x="485775" y="853701"/>
            <a:ext cx="2952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rgbClr val="FFC000"/>
                </a:solidFill>
              </a:rPr>
              <a:t>VN bouwt de eerste drijvende stad die immuun is voor rampen</a:t>
            </a:r>
            <a:endParaRPr lang="nl-NL" b="1" dirty="0">
              <a:solidFill>
                <a:srgbClr val="FFC000"/>
              </a:solidFill>
            </a:endParaRPr>
          </a:p>
        </p:txBody>
      </p:sp>
      <p:pic>
        <p:nvPicPr>
          <p:cNvPr id="22" name="Afbeelding 21" descr="Afbeelding met water, buiten, natuur, rivier&#10;&#10;Automatisch gegenereerde beschrijving">
            <a:extLst>
              <a:ext uri="{FF2B5EF4-FFF2-40B4-BE49-F238E27FC236}">
                <a16:creationId xmlns:a16="http://schemas.microsoft.com/office/drawing/2014/main" id="{096D5038-5B93-4587-96AB-BE047628F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9" y="457164"/>
            <a:ext cx="5657849" cy="1993405"/>
          </a:xfrm>
          <a:prstGeom prst="rect">
            <a:avLst/>
          </a:prstGeom>
          <a:ln w="127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1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DAB460D-AF84-451D-A0D9-5D1B387E49C1}"/>
              </a:ext>
            </a:extLst>
          </p:cNvPr>
          <p:cNvSpPr txBox="1"/>
          <p:nvPr/>
        </p:nvSpPr>
        <p:spPr>
          <a:xfrm>
            <a:off x="3287993" y="1690688"/>
            <a:ext cx="5616013" cy="14773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b="1" dirty="0"/>
              <a:t>Toetsen </a:t>
            </a:r>
          </a:p>
          <a:p>
            <a:pPr eaLnBrk="1" hangingPunct="1">
              <a:defRPr/>
            </a:pPr>
            <a:r>
              <a:rPr lang="nl-NL" dirty="0"/>
              <a:t>Dit IBS wordt afgerond met 3 toetsmomenten: kennistoets, visiedocument, reflectiegesprek. In onderstaande tabel is een overzicht van de toetsen weergegeven. 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0F525E5-12BE-4991-855C-723366FECFD3}"/>
              </a:ext>
            </a:extLst>
          </p:cNvPr>
          <p:cNvGraphicFramePr>
            <a:graphicFrameLocks noGrp="1"/>
          </p:cNvGraphicFramePr>
          <p:nvPr/>
        </p:nvGraphicFramePr>
        <p:xfrm>
          <a:off x="3287993" y="3496431"/>
          <a:ext cx="5616013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345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243899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1435365">
                  <a:extLst>
                    <a:ext uri="{9D8B030D-6E8A-4147-A177-3AD203B41FA5}">
                      <a16:colId xmlns:a16="http://schemas.microsoft.com/office/drawing/2014/main" val="2935927962"/>
                    </a:ext>
                  </a:extLst>
                </a:gridCol>
                <a:gridCol w="1523404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227617">
                <a:tc>
                  <a:txBody>
                    <a:bodyPr/>
                    <a:lstStyle/>
                    <a:p>
                      <a:r>
                        <a:rPr lang="nl-NL" sz="1400" b="1"/>
                        <a:t>Toetsen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Kennistoets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Visiedocument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Reflectiegesprek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Bijbehorende</a:t>
                      </a:r>
                      <a:r>
                        <a:rPr lang="nl-NL" sz="1400" b="1" baseline="0"/>
                        <a:t> leerdoelen</a:t>
                      </a:r>
                      <a:endParaRPr lang="nl-NL" sz="1400" b="1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Nr. 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Nr. 2</a:t>
                      </a:r>
                      <a:r>
                        <a:rPr lang="nl-NL" sz="1400" baseline="0"/>
                        <a:t> t/m 4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Nr. 5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Duur toets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1 uur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10</a:t>
                      </a:r>
                      <a:r>
                        <a:rPr lang="nl-NL" sz="1400" baseline="0"/>
                        <a:t> minuten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Weging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Cesuur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66% =</a:t>
                      </a:r>
                      <a:r>
                        <a:rPr lang="nl-NL" sz="1400" baseline="0"/>
                        <a:t>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Resultaat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/>
                        <a:t>Plaats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237369">
                <a:tc>
                  <a:txBody>
                    <a:bodyPr/>
                    <a:lstStyle/>
                    <a:p>
                      <a:r>
                        <a:rPr lang="nl-NL" sz="1400" b="1" dirty="0"/>
                        <a:t>Samenwerking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Individueel</a:t>
                      </a:r>
                      <a:r>
                        <a:rPr lang="nl-NL" sz="1400" baseline="0"/>
                        <a:t>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Individueel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Individueel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22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D2417D5B-E1D7-4138-B66B-08BFA0C0AD5E}"/>
              </a:ext>
            </a:extLst>
          </p:cNvPr>
          <p:cNvSpPr txBox="1">
            <a:spLocks/>
          </p:cNvSpPr>
          <p:nvPr/>
        </p:nvSpPr>
        <p:spPr>
          <a:xfrm>
            <a:off x="688157" y="1344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C61E2C-FADB-4E51-B79E-A490A0B86853}"/>
              </a:ext>
            </a:extLst>
          </p:cNvPr>
          <p:cNvSpPr txBox="1"/>
          <p:nvPr/>
        </p:nvSpPr>
        <p:spPr>
          <a:xfrm>
            <a:off x="1933996" y="1690688"/>
            <a:ext cx="8324007" cy="3099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CCB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Leerarrangementen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 leerarrangementen die bij dit IBS horen zijn: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1 Uitdagingen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2 Trends &amp; ontwikkelingen</a:t>
            </a: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3 Specialisatie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4 Visie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Feedback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Actieve deelname tijdens de feedback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bijeenkomsten</a:t>
            </a: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04EDC88-2D40-4F01-AB51-1BA930DE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Portfolio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(voorwaardelijke voor toelating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kennistoets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</a:t>
            </a:r>
            <a:endParaRPr lang="nl-NL" dirty="0"/>
          </a:p>
        </p:txBody>
      </p:sp>
      <p:pic>
        <p:nvPicPr>
          <p:cNvPr id="3074" name="Picture 2" descr="Onderstroom van feedback – CJ Consult">
            <a:extLst>
              <a:ext uri="{FF2B5EF4-FFF2-40B4-BE49-F238E27FC236}">
                <a16:creationId xmlns:a16="http://schemas.microsoft.com/office/drawing/2014/main" id="{0CB539F4-A792-4745-BA94-B172BF4D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17" y="5042019"/>
            <a:ext cx="3253261" cy="18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310551" cy="6858000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10550" y="6607834"/>
            <a:ext cx="11881449" cy="249372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098" name="Picture 2" descr="Afbeeldingsresultaat voor uitroepteke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67" y="2497394"/>
            <a:ext cx="1369054" cy="13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9">
            <a:extLst>
              <a:ext uri="{FF2B5EF4-FFF2-40B4-BE49-F238E27FC236}">
                <a16:creationId xmlns:a16="http://schemas.microsoft.com/office/drawing/2014/main" id="{0EF5C59D-F48A-4C4A-A9A5-9A6BCF60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973" y="3971216"/>
            <a:ext cx="3991897" cy="13542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 dirty="0">
                <a:solidFill>
                  <a:srgbClr val="000644"/>
                </a:solidFill>
                <a:latin typeface="+mn-lt"/>
              </a:rPr>
              <a:t>Visiedocument</a:t>
            </a:r>
          </a:p>
          <a:p>
            <a:pPr>
              <a:spcBef>
                <a:spcPct val="0"/>
              </a:spcBef>
              <a:buNone/>
            </a:pPr>
            <a:r>
              <a:rPr lang="nl-NL" altLang="nl-NL" sz="1600" dirty="0">
                <a:latin typeface="+mn-lt"/>
                <a:cs typeface="Calibri"/>
              </a:rPr>
              <a:t>Je product wordt alleen beoordeeld als het aan de 'voorwaarden voor beoordeling' voldoet. De checklist hiervoor zie je hiernaast en is ook te downloaden in de Wiki.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43F946F-ACD9-4F75-ABEC-937D44E3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8" y="53840"/>
            <a:ext cx="6619875" cy="6553200"/>
          </a:xfrm>
          <a:prstGeom prst="rect">
            <a:avLst/>
          </a:prstGeom>
        </p:spPr>
      </p:pic>
      <p:pic>
        <p:nvPicPr>
          <p:cNvPr id="13" name="Tijdelijke aanduiding voor inhoud 4">
            <a:extLst>
              <a:ext uri="{FF2B5EF4-FFF2-40B4-BE49-F238E27FC236}">
                <a16:creationId xmlns:a16="http://schemas.microsoft.com/office/drawing/2014/main" id="{3F3CE5A0-B281-4F3C-8388-EE0B4A244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7" y="201476"/>
            <a:ext cx="2241755" cy="7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3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/>
              <a:t>IBS De stad van de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Eindresultaat: Schrijven </a:t>
            </a: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dirty="0"/>
              <a:t> voor de stad van de toekomst (2050) 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In kaart brengen maatschappelijke/uitdagingen problemen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Trendonderzoek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Best practice (incl. georganiseerde excursie)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Visiedocument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sz="2400" i="1" dirty="0"/>
              <a:t> </a:t>
            </a:r>
            <a:r>
              <a:rPr lang="nl-NL" dirty="0"/>
              <a:t>schrijf je </a:t>
            </a:r>
            <a:r>
              <a:rPr lang="nl-NL" b="1" dirty="0">
                <a:solidFill>
                  <a:srgbClr val="002060"/>
                </a:solidFill>
              </a:rPr>
              <a:t>individueel</a:t>
            </a:r>
            <a:r>
              <a:rPr lang="nl-NL" dirty="0"/>
              <a:t> </a:t>
            </a:r>
            <a:r>
              <a:rPr lang="nl-NL" sz="2400" dirty="0"/>
              <a:t>en </a:t>
            </a:r>
            <a:r>
              <a:rPr lang="nl-NL" dirty="0"/>
              <a:t>binnen</a:t>
            </a:r>
            <a:r>
              <a:rPr lang="nl-NL" sz="2400" dirty="0"/>
              <a:t> je </a:t>
            </a:r>
            <a:r>
              <a:rPr lang="nl-NL" b="1" dirty="0">
                <a:solidFill>
                  <a:srgbClr val="002060"/>
                </a:solidFill>
              </a:rPr>
              <a:t>specialisatie</a:t>
            </a:r>
            <a:r>
              <a:rPr lang="nl-NL" sz="2400" dirty="0"/>
              <a:t>.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1026" name="Picture 2" descr="Afbeeldingsresultaat voor visi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 bwMode="auto">
          <a:xfrm>
            <a:off x="9327127" y="2602229"/>
            <a:ext cx="2864874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5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/>
              <a:t>IBS De stad van de toekomst</a:t>
            </a:r>
          </a:p>
        </p:txBody>
      </p:sp>
      <p:pic>
        <p:nvPicPr>
          <p:cNvPr id="2052" name="Picture 4" descr="Afbeeldingsresultaat voor robotic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76" y="2744788"/>
            <a:ext cx="3706801" cy="2472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642332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Algemene leerlijn</a:t>
            </a:r>
          </a:p>
        </p:txBody>
      </p:sp>
      <p:pic>
        <p:nvPicPr>
          <p:cNvPr id="1026" name="Picture 2" descr="The Fifth Industrial Revolution (5IR) and how it will change the business  landscape - RegInsights">
            <a:extLst>
              <a:ext uri="{FF2B5EF4-FFF2-40B4-BE49-F238E27FC236}">
                <a16:creationId xmlns:a16="http://schemas.microsoft.com/office/drawing/2014/main" id="{D46612BF-647D-43ED-A8BE-B559D153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43" y="2746497"/>
            <a:ext cx="3706798" cy="247119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erpopulation: Cause and Effect">
            <a:extLst>
              <a:ext uri="{FF2B5EF4-FFF2-40B4-BE49-F238E27FC236}">
                <a16:creationId xmlns:a16="http://schemas.microsoft.com/office/drawing/2014/main" id="{C1E1CDB5-CB52-45F1-9F77-2B18E62F9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2743"/>
          <a:stretch/>
        </p:blipFill>
        <p:spPr bwMode="auto">
          <a:xfrm>
            <a:off x="323853" y="2746497"/>
            <a:ext cx="3260955" cy="247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fbeeldingsresultaat voor sustainable development goals&quot;">
            <a:extLst>
              <a:ext uri="{FF2B5EF4-FFF2-40B4-BE49-F238E27FC236}">
                <a16:creationId xmlns:a16="http://schemas.microsoft.com/office/drawing/2014/main" id="{1129914B-1361-47F3-B385-7A619C03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07" y="1857375"/>
            <a:ext cx="7154524" cy="40767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/>
              <a:t>IBS De stad van de toekomst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Excursie (week 6 / 7)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Binnen het thema van de IBS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1 – 4 personen binnen specialisatie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Basis voor het </a:t>
            </a:r>
            <a:r>
              <a:rPr lang="nl-NL" b="1" dirty="0"/>
              <a:t>reflectiegesprek </a:t>
            </a:r>
            <a:r>
              <a:rPr lang="nl-NL" dirty="0"/>
              <a:t>(individueel)</a:t>
            </a:r>
            <a:endParaRPr lang="nl-NL" b="1" dirty="0"/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Als voorbereiding op proeve van bekwaamheid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/>
              <a:t>Doelgroep; je medestudenten </a:t>
            </a:r>
          </a:p>
        </p:txBody>
      </p:sp>
      <p:pic>
        <p:nvPicPr>
          <p:cNvPr id="2050" name="Picture 2" descr="3D-stadsmodellen | Leica Geosystems">
            <a:extLst>
              <a:ext uri="{FF2B5EF4-FFF2-40B4-BE49-F238E27FC236}">
                <a16:creationId xmlns:a16="http://schemas.microsoft.com/office/drawing/2014/main" id="{482494AC-5405-47F7-8C94-3D6EF7CF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97" y="2209376"/>
            <a:ext cx="4536526" cy="2427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1859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8F83BF-4DFF-494A-9E87-591D1C5247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45E640-2CDA-4137-AE15-3E3C33034BE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42BCD34-D37A-4A01-AB5F-839B91F2E1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445</Words>
  <Application>Microsoft Office PowerPoint</Application>
  <PresentationFormat>Breedbeeld</PresentationFormat>
  <Paragraphs>109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Aharoni</vt:lpstr>
      <vt:lpstr>Arial</vt:lpstr>
      <vt:lpstr>Britannic Bold</vt:lpstr>
      <vt:lpstr>Calibri</vt:lpstr>
      <vt:lpstr>Calibri Light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Toetsing</vt:lpstr>
      <vt:lpstr>Portfolio (voorwaardelijke voor toelating kennistoets)</vt:lpstr>
      <vt:lpstr>PowerPoint-presentatie</vt:lpstr>
      <vt:lpstr>IBS De stad van de toekomst</vt:lpstr>
      <vt:lpstr>IBS De stad van de toekomst</vt:lpstr>
      <vt:lpstr>IBS De stad van de toekomst</vt:lpstr>
      <vt:lpstr>PowerPoint-presentatie</vt:lpstr>
      <vt:lpstr>Hackathon 15 en 16  februari</vt:lpstr>
      <vt:lpstr>Proeve van bekwaamheid </vt:lpstr>
      <vt:lpstr>Proeve van bekwaamheid </vt:lpstr>
      <vt:lpstr>Deze periode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102</cp:revision>
  <dcterms:created xsi:type="dcterms:W3CDTF">2015-02-09T20:38:33Z</dcterms:created>
  <dcterms:modified xsi:type="dcterms:W3CDTF">2022-02-07T15:59:08Z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